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Автор и дата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Автор и дата</a:t>
            </a:r>
          </a:p>
        </p:txBody>
      </p:sp>
      <p:sp>
        <p:nvSpPr>
          <p:cNvPr id="12" name="Заголовок презентации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Заголовок презентации</a:t>
            </a:r>
          </a:p>
        </p:txBody>
      </p:sp>
      <p:sp>
        <p:nvSpPr>
          <p:cNvPr id="13" name="Уровень текста 1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Подзаголовок презентации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Информационное сообщ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Уровень текста 1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Информационное сообщение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Важный фа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Уровень текста 1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100 %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Информация о факте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Информация о факте</a:t>
            </a:r>
          </a:p>
        </p:txBody>
      </p:sp>
      <p:sp>
        <p:nvSpPr>
          <p:cNvPr id="108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Авторство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Авторство</a:t>
            </a:r>
          </a:p>
        </p:txBody>
      </p:sp>
      <p:sp>
        <p:nvSpPr>
          <p:cNvPr id="116" name="Уровень текста 1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«Важная цитата»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Фото (3 шт.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Миска салата с жареным рисом, варёными яйцами и палочками для еды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Тарелка с рублеными котлетами из лосося, салатом и хумусом 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Тарелка пасты папарделле с зелёным маслом из петрушки, жареным фундуком и стружкой сыра пармезан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миска салата с жареным рисом, варёными яйцами и палочками для еды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и 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Авокадо и лаймы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Заголовок презентации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Заголовок презентации</a:t>
            </a:r>
          </a:p>
        </p:txBody>
      </p:sp>
      <p:sp>
        <p:nvSpPr>
          <p:cNvPr id="23" name="Автор и дата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Автор и дата</a:t>
            </a:r>
          </a:p>
        </p:txBody>
      </p:sp>
      <p:sp>
        <p:nvSpPr>
          <p:cNvPr id="24" name="Уровень текста 1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Подзаголовок презентации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и фото (вариан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Тарелка с рублеными котлетами из лосося, салатом и хумусом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Заголовок слайда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Заголовок слайда</a:t>
            </a:r>
          </a:p>
        </p:txBody>
      </p:sp>
      <p:sp>
        <p:nvSpPr>
          <p:cNvPr id="34" name="Уровень текста 1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Подзаголовок слайда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Номер слайда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Заголовок слайда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Заголовок слайда</a:t>
            </a:r>
          </a:p>
        </p:txBody>
      </p:sp>
      <p:sp>
        <p:nvSpPr>
          <p:cNvPr id="43" name="Подзаголовок слайда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Подзаголовок слайда</a:t>
            </a:r>
          </a:p>
        </p:txBody>
      </p:sp>
      <p:sp>
        <p:nvSpPr>
          <p:cNvPr id="44" name="Уровень текста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пункта на слайде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Уровень текста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Текст пункта на слайде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Подзаголовок слайда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Подзаголовок слайда</a:t>
            </a:r>
          </a:p>
        </p:txBody>
      </p:sp>
      <p:sp>
        <p:nvSpPr>
          <p:cNvPr id="61" name="Уровень текста 1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Текст пункта на слайде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Тарелка пасты папарделле с зелёным маслом из петрушки, жареным фундуком и стружкой сыра пармезан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Заголовок слайда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Заголовок слайда</a:t>
            </a:r>
          </a:p>
        </p:txBody>
      </p:sp>
      <p:sp>
        <p:nvSpPr>
          <p:cNvPr id="64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Разде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Заголовок раздела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Заголовок раздела</a:t>
            </a:r>
          </a:p>
        </p:txBody>
      </p:sp>
      <p:sp>
        <p:nvSpPr>
          <p:cNvPr id="72" name="Номер слайда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Заголовок слайда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Заголовок слайда</a:t>
            </a:r>
          </a:p>
        </p:txBody>
      </p:sp>
      <p:sp>
        <p:nvSpPr>
          <p:cNvPr id="80" name="Подзаголовок слайда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Подзаголовок слайда</a:t>
            </a:r>
          </a:p>
        </p:txBody>
      </p:sp>
      <p:sp>
        <p:nvSpPr>
          <p:cNvPr id="81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Повестка д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Заголовок повестки дня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Заголовок повестки дня</a:t>
            </a:r>
          </a:p>
        </p:txBody>
      </p:sp>
      <p:sp>
        <p:nvSpPr>
          <p:cNvPr id="89" name="Подзаголовок повестки дня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Подзаголовок повестки дня</a:t>
            </a:r>
          </a:p>
        </p:txBody>
      </p:sp>
      <p:sp>
        <p:nvSpPr>
          <p:cNvPr id="90" name="Уровень текста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Темы повестки дня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слайда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Заголовок слайда</a:t>
            </a:r>
          </a:p>
        </p:txBody>
      </p:sp>
      <p:sp>
        <p:nvSpPr>
          <p:cNvPr id="3" name="Уровень текста 1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Текст пункта на слайде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Номер слайда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png"/><Relationship Id="rId3" Type="http://schemas.openxmlformats.org/officeDocument/2006/relationships/video" Target="https://www.youtube.com/embed/rMAXli28-nU?feature=oembed" TargetMode="External"/><Relationship Id="rId4" Type="http://schemas.openxmlformats.org/officeDocument/2006/relationships/image" Target="../media/image1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IMG_1891.PNG" descr="IMG_189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Заголовок слайд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4" name="Подзаголовок слайда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5" name="Текст пункта на слайде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6" name="IMG_1900.PNG" descr="IMG_190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Заголовок слайд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9" name="Подзаголовок слайда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0" name="Текст пункта на слайде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1" name="IMG_1901.PNG" descr="IMG_19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Заголовок слайд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4" name="Подзаголовок слайда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5" name="Текст пункта на слайде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6" name="IMG_1902.PNG" descr="IMG_190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Заголовок слайд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9" name="Подзаголовок слайда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0" name="Текст пункта на слайде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1" name="IMG_1904.PNG" descr="IMG_190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Заголовок слайд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4" name="Подзаголовок слайда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5" name="Текст пункта на слайде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6" name="IMG_1903.PNG" descr="IMG_190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Заголовок слайд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9" name="Подзаголовок слайда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0" name="Текст пункта на слайде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1" name="IMG_1905.PNG" descr="IMG_190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Заголовок слайд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4" name="Подзаголовок слайда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5" name="Текст пункта на слайде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6" name="IMG_1906.PNG" descr="IMG_190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Заголовок слайд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9" name="Подзаголовок слайда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0" name="Текст пункта на слайде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31" name="IMG_1907.PNG" descr="IMG_190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Заголовок слайд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4" name="Подзаголовок слайда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5" name="Текст пункта на слайде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36" name="IMG_1908.PNG" descr="IMG_190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Заголовок слайд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9" name="Подзаголовок слайда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0" name="Текст пункта на слайде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1" name="IMG_1909.PNG" descr="IMG_190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Заголовок слайд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4" name="Подзаголовок слайда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5" name="Текст пункта на слайде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6" name="IMG_1892.PNG" descr="IMG_189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Заголовок слайд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4" name="Подзаголовок слайда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5" name="Текст пункта на слайде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6" name="IMG_1910.PNG" descr="IMG_191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" name="sari final" descr="sari final"/>
          <p:cNvPicPr>
            <a:picLocks noChangeAspect="0"/>
          </p:cNvPicPr>
          <p:nvPr>
            <a:videoFile xmlns:mc="http://schemas.openxmlformats.org/markup-compatibility/2006" xmlns:aiw="http://developer.apple.com/namespaces/iwork" r:link="rId3" mc:Ignorable="aiw" aiw:title="sari final" aiw:author="Богдан Шевченко"/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4064000" y="2816976"/>
            <a:ext cx="16256001" cy="914400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7" fill="hold" display="0">
                  <p:stCondLst>
                    <p:cond delay="indefinite"/>
                  </p:stCondLst>
                </p:cTn>
                <p:tgtEl>
                  <p:spTgt spid="247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24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47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Заголовок слайд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0" name="Подзаголовок слайда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1" name="Текст пункта на слайде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52" name="IMG_1911.PNG" descr="IMG_191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Заголовок слайд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5" name="Подзаголовок слайда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6" name="Текст пункта на слайде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57" name="IMG_1912.PNG" descr="IMG_191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Заголовок слайд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0" name="Подзаголовок слайда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1" name="Текст пункта на слайде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62" name="IMG_1913.PNG" descr="IMG_191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Заголовок слайд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9" name="Подзаголовок слайда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0" name="Текст пункта на слайде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1" name="IMG_1893.PNG" descr="IMG_189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Заголовок слайд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4" name="Подзаголовок слайда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5" name="Текст пункта на слайде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6" name="IMG_1894.PNG" descr="IMG_189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Заголовок слайд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9" name="Подзаголовок слайда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0" name="Текст пункта на слайде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1" name="IMG_1895.PNG" descr="IMG_189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Заголовок слайд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4" name="Подзаголовок слайда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5" name="Текст пункта на слайде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6" name="IMG_1896.PNG" descr="IMG_189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Заголовок слайд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9" name="Подзаголовок слайда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0" name="Текст пункта на слайде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1" name="IMG_1897.PNG" descr="IMG_189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Заголовок слайд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4" name="Подзаголовок слайда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5" name="Текст пункта на слайде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6" name="IMG_1898.PNG" descr="IMG_189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Заголовок слайд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9" name="Подзаголовок слайда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0" name="Текст пункта на слайде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1" name="IMG_1899.PNG" descr="IMG_189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